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720" cy="6858720"/>
          </a:xfrm>
          <a:prstGeom prst="straightConnector1">
            <a:avLst/>
          </a:prstGeom>
          <a:ln w="76200">
            <a:solidFill>
              <a:srgbClr val="00b050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600" cy="324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74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080" cy="324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760" cy="35928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720" cy="6858720"/>
          </a:xfrm>
          <a:prstGeom prst="straightConnector1">
            <a:avLst/>
          </a:prstGeom>
          <a:ln w="76200">
            <a:solidFill>
              <a:srgbClr val="00b050"/>
            </a:solidFill>
            <a:round/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81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9600" cy="324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74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9080" cy="324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7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760" cy="35928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6" name="Connecteur droit 7"/>
          <p:cNvCxnSpPr/>
          <p:nvPr/>
        </p:nvCxnSpPr>
        <p:spPr>
          <a:xfrm flipV="1">
            <a:off x="0" y="0"/>
            <a:ext cx="720" cy="6858720"/>
          </a:xfrm>
          <a:prstGeom prst="straightConnector1">
            <a:avLst/>
          </a:prstGeom>
          <a:ln w="76200">
            <a:solidFill>
              <a:srgbClr val="00b050"/>
            </a:solidFill>
            <a:round/>
          </a:ln>
        </p:spPr>
      </p:cxnSp>
      <p:sp>
        <p:nvSpPr>
          <p:cNvPr id="87" name="ZoneTexte 8"/>
          <p:cNvSpPr/>
          <p:nvPr/>
        </p:nvSpPr>
        <p:spPr>
          <a:xfrm>
            <a:off x="39240" y="346320"/>
            <a:ext cx="8481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Rectangle 9"/>
          <p:cNvSpPr/>
          <p:nvPr/>
        </p:nvSpPr>
        <p:spPr>
          <a:xfrm>
            <a:off x="7934400" y="0"/>
            <a:ext cx="1209600" cy="324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74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Rectangle 10"/>
          <p:cNvSpPr/>
          <p:nvPr/>
        </p:nvSpPr>
        <p:spPr>
          <a:xfrm>
            <a:off x="39240" y="0"/>
            <a:ext cx="7849080" cy="324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90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760" cy="359280"/>
          </a:xfrm>
          <a:prstGeom prst="rect">
            <a:avLst/>
          </a:prstGeom>
          <a:ln w="0">
            <a:noFill/>
          </a:ln>
        </p:spPr>
      </p:pic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2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Rectangle 19"/>
          <p:cNvSpPr/>
          <p:nvPr/>
        </p:nvSpPr>
        <p:spPr>
          <a:xfrm>
            <a:off x="0" y="330120"/>
            <a:ext cx="9143280" cy="65271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30" name="ZoneTexte 13"/>
          <p:cNvSpPr/>
          <p:nvPr/>
        </p:nvSpPr>
        <p:spPr>
          <a:xfrm>
            <a:off x="1495440" y="3009960"/>
            <a:ext cx="6431400" cy="2039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CE2 : Je sais calculer.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CM1 : Je sais additionner les nombres décimaux.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1" name="Image 14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560" cy="1265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"/>
          <p:cNvSpPr/>
          <p:nvPr/>
        </p:nvSpPr>
        <p:spPr>
          <a:xfrm>
            <a:off x="3377880" y="31824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7" name=""/>
          <p:cNvSpPr/>
          <p:nvPr/>
        </p:nvSpPr>
        <p:spPr>
          <a:xfrm>
            <a:off x="7871760" y="33264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8" name=""/>
          <p:cNvSpPr/>
          <p:nvPr/>
        </p:nvSpPr>
        <p:spPr>
          <a:xfrm flipV="1">
            <a:off x="450036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59" name="Titre 3"/>
          <p:cNvSpPr/>
          <p:nvPr/>
        </p:nvSpPr>
        <p:spPr>
          <a:xfrm>
            <a:off x="4604040" y="388800"/>
            <a:ext cx="2145240" cy="54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0" name="ZoneTexte 25"/>
          <p:cNvSpPr/>
          <p:nvPr/>
        </p:nvSpPr>
        <p:spPr>
          <a:xfrm>
            <a:off x="5400000" y="900360"/>
            <a:ext cx="39765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1,1 + 0,7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1" name="ZoneTexte 38"/>
          <p:cNvSpPr/>
          <p:nvPr/>
        </p:nvSpPr>
        <p:spPr>
          <a:xfrm>
            <a:off x="4680000" y="1800360"/>
            <a:ext cx="456732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1 + 0,1 + 0,7 =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2" name="ZoneTexte 45"/>
          <p:cNvSpPr/>
          <p:nvPr/>
        </p:nvSpPr>
        <p:spPr>
          <a:xfrm>
            <a:off x="7754400" y="1781280"/>
            <a:ext cx="10533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1,8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63" name="Groupe 5"/>
          <p:cNvGrpSpPr/>
          <p:nvPr/>
        </p:nvGrpSpPr>
        <p:grpSpPr>
          <a:xfrm>
            <a:off x="5100120" y="3621240"/>
            <a:ext cx="3599640" cy="2034360"/>
            <a:chOff x="5100120" y="3621240"/>
            <a:chExt cx="3599640" cy="2034360"/>
          </a:xfrm>
        </p:grpSpPr>
        <p:sp>
          <p:nvSpPr>
            <p:cNvPr id="264" name="Rectangle 38"/>
            <p:cNvSpPr/>
            <p:nvPr/>
          </p:nvSpPr>
          <p:spPr>
            <a:xfrm>
              <a:off x="5100120" y="3625200"/>
              <a:ext cx="903240" cy="740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c00000"/>
                  </a:solidFill>
                  <a:latin typeface="Aptos"/>
                  <a:ea typeface="DejaVu Sans"/>
                </a:rPr>
                <a:t>D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65" name="Rectangle 39"/>
            <p:cNvSpPr/>
            <p:nvPr/>
          </p:nvSpPr>
          <p:spPr>
            <a:xfrm>
              <a:off x="6004080" y="3625200"/>
              <a:ext cx="903240" cy="740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0070c0"/>
                  </a:solidFill>
                  <a:latin typeface="Aptos"/>
                  <a:ea typeface="DejaVu Sans"/>
                </a:rPr>
                <a:t>U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66" name="Rectangle 40"/>
            <p:cNvSpPr/>
            <p:nvPr/>
          </p:nvSpPr>
          <p:spPr>
            <a:xfrm>
              <a:off x="5100120" y="4366800"/>
              <a:ext cx="90324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+</a:t>
              </a: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67" name="Rectangle 41"/>
            <p:cNvSpPr/>
            <p:nvPr/>
          </p:nvSpPr>
          <p:spPr>
            <a:xfrm>
              <a:off x="6004080" y="4366800"/>
              <a:ext cx="90324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1</a:t>
              </a: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0</a:t>
              </a: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68" name="Rectangle 42"/>
            <p:cNvSpPr/>
            <p:nvPr/>
          </p:nvSpPr>
          <p:spPr>
            <a:xfrm>
              <a:off x="6890760" y="3621240"/>
              <a:ext cx="903240" cy="7405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dixièmes</a:t>
              </a:r>
              <a:endParaRPr b="0" lang="fr-FR" sz="1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69" name="Rectangle 43"/>
            <p:cNvSpPr/>
            <p:nvPr/>
          </p:nvSpPr>
          <p:spPr>
            <a:xfrm>
              <a:off x="7796520" y="3625200"/>
              <a:ext cx="903240" cy="740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centièmes</a:t>
              </a:r>
              <a:endParaRPr b="0" lang="fr-FR" sz="1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70" name="Rectangle 44"/>
            <p:cNvSpPr/>
            <p:nvPr/>
          </p:nvSpPr>
          <p:spPr>
            <a:xfrm>
              <a:off x="6892200" y="4366800"/>
              <a:ext cx="90360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1</a:t>
              </a: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7</a:t>
              </a: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71" name="Rectangle 45"/>
            <p:cNvSpPr/>
            <p:nvPr/>
          </p:nvSpPr>
          <p:spPr>
            <a:xfrm>
              <a:off x="7794720" y="4366800"/>
              <a:ext cx="90324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272" name="ZoneTexte 46"/>
            <p:cNvSpPr/>
            <p:nvPr/>
          </p:nvSpPr>
          <p:spPr>
            <a:xfrm>
              <a:off x="6716160" y="4162320"/>
              <a:ext cx="697320" cy="820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4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4800" spc="-1" strike="noStrike">
                <a:solidFill>
                  <a:srgbClr val="000000"/>
                </a:solidFill>
                <a:latin typeface="Arial"/>
              </a:endParaRPr>
            </a:p>
          </p:txBody>
        </p:sp>
        <mc:AlternateContent>
          <mc:Choice xmlns:a14="http://schemas.microsoft.com/office/drawing/2010/main" Requires="a14">
            <p:sp>
              <p:nvSpPr>
                <p:cNvPr id="273" name="ZoneTexte 47"/>
                <p:cNvSpPr txBox="1"/>
                <p:nvPr/>
              </p:nvSpPr>
              <p:spPr>
                <a:xfrm>
                  <a:off x="7093800" y="3908880"/>
                  <a:ext cx="552600" cy="37116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0,1</m:t>
                      </m:r>
                    </m:oMath>
                  </a14:m>
                </a:p>
              </p:txBody>
            </p:sp>
          </mc:Choice>
          <mc:Fallback/>
        </mc:AlternateContent>
        <mc:AlternateContent>
          <mc:Choice xmlns:a14="http://schemas.microsoft.com/office/drawing/2010/main" Requires="a14">
            <p:sp>
              <p:nvSpPr>
                <p:cNvPr id="274" name="ZoneTexte 48"/>
                <p:cNvSpPr txBox="1"/>
                <p:nvPr/>
              </p:nvSpPr>
              <p:spPr>
                <a:xfrm>
                  <a:off x="7927560" y="3924000"/>
                  <a:ext cx="707760" cy="37080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0,01</m:t>
                      </m:r>
                    </m:oMath>
                  </a14:m>
                </a:p>
              </p:txBody>
            </p:sp>
          </mc:Choice>
          <mc:Fallback/>
        </mc:AlternateContent>
        <p:sp>
          <p:nvSpPr>
            <p:cNvPr id="275" name="ZoneTexte 49"/>
            <p:cNvSpPr/>
            <p:nvPr/>
          </p:nvSpPr>
          <p:spPr>
            <a:xfrm>
              <a:off x="6699960" y="4740480"/>
              <a:ext cx="697320" cy="820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4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4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276" name=""/>
          <p:cNvSpPr/>
          <p:nvPr/>
        </p:nvSpPr>
        <p:spPr>
          <a:xfrm>
            <a:off x="5079960" y="5653800"/>
            <a:ext cx="2714400" cy="1044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" bIns="504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77" name="ZoneTexte 50"/>
          <p:cNvSpPr/>
          <p:nvPr/>
        </p:nvSpPr>
        <p:spPr>
          <a:xfrm>
            <a:off x="7088400" y="5724000"/>
            <a:ext cx="4287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8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8" name="ZoneTexte 51"/>
          <p:cNvSpPr/>
          <p:nvPr/>
        </p:nvSpPr>
        <p:spPr>
          <a:xfrm>
            <a:off x="6647760" y="5724000"/>
            <a:ext cx="4287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 </a:t>
            </a: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,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9" name="ZoneTexte 52"/>
          <p:cNvSpPr/>
          <p:nvPr/>
        </p:nvSpPr>
        <p:spPr>
          <a:xfrm>
            <a:off x="6217920" y="5724000"/>
            <a:ext cx="4287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80" name="" descr=""/>
          <p:cNvPicPr/>
          <p:nvPr/>
        </p:nvPicPr>
        <p:blipFill>
          <a:blip r:embed="rId1"/>
          <a:stretch/>
        </p:blipFill>
        <p:spPr>
          <a:xfrm>
            <a:off x="428400" y="1005840"/>
            <a:ext cx="3855600" cy="5400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46" dur="indefinite" restart="never" nodeType="tmRoot">
          <p:childTnLst>
            <p:seq>
              <p:cTn id="147" dur="indefinite" nodeType="mainSeq">
                <p:childTnLst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2" dur="20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7" dur="20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0" dur="20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5" dur="20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0" dur="20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5" dur="20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0" dur="20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"/>
          <p:cNvSpPr/>
          <p:nvPr/>
        </p:nvSpPr>
        <p:spPr>
          <a:xfrm>
            <a:off x="3377880" y="31824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2" name=""/>
          <p:cNvSpPr/>
          <p:nvPr/>
        </p:nvSpPr>
        <p:spPr>
          <a:xfrm>
            <a:off x="7871760" y="33264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3" name=""/>
          <p:cNvSpPr/>
          <p:nvPr/>
        </p:nvSpPr>
        <p:spPr>
          <a:xfrm flipV="1">
            <a:off x="450036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84" name="ZoneTexte 63"/>
          <p:cNvSpPr/>
          <p:nvPr/>
        </p:nvSpPr>
        <p:spPr>
          <a:xfrm>
            <a:off x="5400000" y="900000"/>
            <a:ext cx="39765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3,2 + 0,4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5" name="Titre 9"/>
          <p:cNvSpPr/>
          <p:nvPr/>
        </p:nvSpPr>
        <p:spPr>
          <a:xfrm>
            <a:off x="4614480" y="399240"/>
            <a:ext cx="1766160" cy="54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86" name="" descr=""/>
          <p:cNvPicPr/>
          <p:nvPr/>
        </p:nvPicPr>
        <p:blipFill>
          <a:blip r:embed="rId1"/>
          <a:stretch/>
        </p:blipFill>
        <p:spPr>
          <a:xfrm>
            <a:off x="428400" y="1005840"/>
            <a:ext cx="3855600" cy="5400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"/>
          <p:cNvSpPr/>
          <p:nvPr/>
        </p:nvSpPr>
        <p:spPr>
          <a:xfrm>
            <a:off x="3377880" y="31824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8" name=""/>
          <p:cNvSpPr/>
          <p:nvPr/>
        </p:nvSpPr>
        <p:spPr>
          <a:xfrm>
            <a:off x="7871760" y="33264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9" name=""/>
          <p:cNvSpPr/>
          <p:nvPr/>
        </p:nvSpPr>
        <p:spPr>
          <a:xfrm flipV="1">
            <a:off x="450036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90" name="Titre 14"/>
          <p:cNvSpPr/>
          <p:nvPr/>
        </p:nvSpPr>
        <p:spPr>
          <a:xfrm>
            <a:off x="4604040" y="389160"/>
            <a:ext cx="2145240" cy="54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1" name="ZoneTexte 108"/>
          <p:cNvSpPr/>
          <p:nvPr/>
        </p:nvSpPr>
        <p:spPr>
          <a:xfrm>
            <a:off x="5400000" y="900360"/>
            <a:ext cx="39765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3,2 + 0,4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2" name="ZoneTexte 109"/>
          <p:cNvSpPr/>
          <p:nvPr/>
        </p:nvSpPr>
        <p:spPr>
          <a:xfrm>
            <a:off x="4680000" y="1800360"/>
            <a:ext cx="456732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3 + 0,2 + 0,4 =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3" name="ZoneTexte 111"/>
          <p:cNvSpPr/>
          <p:nvPr/>
        </p:nvSpPr>
        <p:spPr>
          <a:xfrm>
            <a:off x="7672320" y="1791360"/>
            <a:ext cx="10533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3,6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94" name="Groupe 7"/>
          <p:cNvGrpSpPr/>
          <p:nvPr/>
        </p:nvGrpSpPr>
        <p:grpSpPr>
          <a:xfrm>
            <a:off x="5100120" y="3621240"/>
            <a:ext cx="3599640" cy="2034360"/>
            <a:chOff x="5100120" y="3621240"/>
            <a:chExt cx="3599640" cy="2034360"/>
          </a:xfrm>
        </p:grpSpPr>
        <p:sp>
          <p:nvSpPr>
            <p:cNvPr id="295" name="Rectangle 50"/>
            <p:cNvSpPr/>
            <p:nvPr/>
          </p:nvSpPr>
          <p:spPr>
            <a:xfrm>
              <a:off x="5100120" y="3625200"/>
              <a:ext cx="903240" cy="740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c00000"/>
                  </a:solidFill>
                  <a:latin typeface="Aptos"/>
                  <a:ea typeface="DejaVu Sans"/>
                </a:rPr>
                <a:t>D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96" name="Rectangle 51"/>
            <p:cNvSpPr/>
            <p:nvPr/>
          </p:nvSpPr>
          <p:spPr>
            <a:xfrm>
              <a:off x="6004080" y="3625200"/>
              <a:ext cx="903240" cy="740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0070c0"/>
                  </a:solidFill>
                  <a:latin typeface="Aptos"/>
                  <a:ea typeface="DejaVu Sans"/>
                </a:rPr>
                <a:t>U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97" name="Rectangle 52"/>
            <p:cNvSpPr/>
            <p:nvPr/>
          </p:nvSpPr>
          <p:spPr>
            <a:xfrm>
              <a:off x="5100120" y="4366800"/>
              <a:ext cx="90324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+</a:t>
              </a: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98" name="Rectangle 53"/>
            <p:cNvSpPr/>
            <p:nvPr/>
          </p:nvSpPr>
          <p:spPr>
            <a:xfrm>
              <a:off x="6004080" y="4366800"/>
              <a:ext cx="90324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3</a:t>
              </a: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0</a:t>
              </a: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99" name="Rectangle 54"/>
            <p:cNvSpPr/>
            <p:nvPr/>
          </p:nvSpPr>
          <p:spPr>
            <a:xfrm>
              <a:off x="6890760" y="3621240"/>
              <a:ext cx="903240" cy="7405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dixièmes</a:t>
              </a:r>
              <a:endParaRPr b="0" lang="fr-FR" sz="1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00" name="Rectangle 55"/>
            <p:cNvSpPr/>
            <p:nvPr/>
          </p:nvSpPr>
          <p:spPr>
            <a:xfrm>
              <a:off x="7796520" y="3625200"/>
              <a:ext cx="903240" cy="740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centièmes</a:t>
              </a:r>
              <a:endParaRPr b="0" lang="fr-FR" sz="1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01" name="Rectangle 56"/>
            <p:cNvSpPr/>
            <p:nvPr/>
          </p:nvSpPr>
          <p:spPr>
            <a:xfrm>
              <a:off x="6892200" y="4366800"/>
              <a:ext cx="90360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2</a:t>
              </a: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4</a:t>
              </a: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02" name="Rectangle 57"/>
            <p:cNvSpPr/>
            <p:nvPr/>
          </p:nvSpPr>
          <p:spPr>
            <a:xfrm>
              <a:off x="7794720" y="4366800"/>
              <a:ext cx="90324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303" name="ZoneTexte 112"/>
            <p:cNvSpPr/>
            <p:nvPr/>
          </p:nvSpPr>
          <p:spPr>
            <a:xfrm>
              <a:off x="6716160" y="4162320"/>
              <a:ext cx="697320" cy="820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4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4800" spc="-1" strike="noStrike">
                <a:solidFill>
                  <a:srgbClr val="000000"/>
                </a:solidFill>
                <a:latin typeface="Arial"/>
              </a:endParaRPr>
            </a:p>
          </p:txBody>
        </p:sp>
        <mc:AlternateContent>
          <mc:Choice xmlns:a14="http://schemas.microsoft.com/office/drawing/2010/main" Requires="a14">
            <p:sp>
              <p:nvSpPr>
                <p:cNvPr id="304" name="ZoneTexte 113"/>
                <p:cNvSpPr txBox="1"/>
                <p:nvPr/>
              </p:nvSpPr>
              <p:spPr>
                <a:xfrm>
                  <a:off x="7093800" y="3908880"/>
                  <a:ext cx="552600" cy="37116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0,1</m:t>
                      </m:r>
                    </m:oMath>
                  </a14:m>
                </a:p>
              </p:txBody>
            </p:sp>
          </mc:Choice>
          <mc:Fallback/>
        </mc:AlternateContent>
        <mc:AlternateContent>
          <mc:Choice xmlns:a14="http://schemas.microsoft.com/office/drawing/2010/main" Requires="a14">
            <p:sp>
              <p:nvSpPr>
                <p:cNvPr id="305" name="ZoneTexte 114"/>
                <p:cNvSpPr txBox="1"/>
                <p:nvPr/>
              </p:nvSpPr>
              <p:spPr>
                <a:xfrm>
                  <a:off x="7927560" y="3924000"/>
                  <a:ext cx="707760" cy="37080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0,01</m:t>
                      </m:r>
                    </m:oMath>
                  </a14:m>
                </a:p>
              </p:txBody>
            </p:sp>
          </mc:Choice>
          <mc:Fallback/>
        </mc:AlternateContent>
        <p:sp>
          <p:nvSpPr>
            <p:cNvPr id="306" name="ZoneTexte 115"/>
            <p:cNvSpPr/>
            <p:nvPr/>
          </p:nvSpPr>
          <p:spPr>
            <a:xfrm>
              <a:off x="6699960" y="4740480"/>
              <a:ext cx="697320" cy="820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4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4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307" name=""/>
          <p:cNvSpPr/>
          <p:nvPr/>
        </p:nvSpPr>
        <p:spPr>
          <a:xfrm>
            <a:off x="5079960" y="5653800"/>
            <a:ext cx="2714400" cy="1044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" bIns="504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08" name="ZoneTexte 116"/>
          <p:cNvSpPr/>
          <p:nvPr/>
        </p:nvSpPr>
        <p:spPr>
          <a:xfrm>
            <a:off x="7088400" y="5724000"/>
            <a:ext cx="4287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6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9" name="ZoneTexte 117"/>
          <p:cNvSpPr/>
          <p:nvPr/>
        </p:nvSpPr>
        <p:spPr>
          <a:xfrm>
            <a:off x="6647760" y="5724000"/>
            <a:ext cx="4287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 </a:t>
            </a: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,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0" name="ZoneTexte 118"/>
          <p:cNvSpPr/>
          <p:nvPr/>
        </p:nvSpPr>
        <p:spPr>
          <a:xfrm>
            <a:off x="6217920" y="5724000"/>
            <a:ext cx="4287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3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11" name="" descr=""/>
          <p:cNvPicPr/>
          <p:nvPr/>
        </p:nvPicPr>
        <p:blipFill>
          <a:blip r:embed="rId1"/>
          <a:stretch/>
        </p:blipFill>
        <p:spPr>
          <a:xfrm>
            <a:off x="428400" y="1005840"/>
            <a:ext cx="3855600" cy="5400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"/>
          <p:cNvSpPr/>
          <p:nvPr/>
        </p:nvSpPr>
        <p:spPr>
          <a:xfrm>
            <a:off x="3377880" y="31824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"/>
          <p:cNvSpPr/>
          <p:nvPr/>
        </p:nvSpPr>
        <p:spPr>
          <a:xfrm>
            <a:off x="7871760" y="33264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"/>
          <p:cNvSpPr/>
          <p:nvPr/>
        </p:nvSpPr>
        <p:spPr>
          <a:xfrm flipV="1">
            <a:off x="450036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6" name="ZoneTexte 23"/>
          <p:cNvSpPr/>
          <p:nvPr/>
        </p:nvSpPr>
        <p:spPr>
          <a:xfrm>
            <a:off x="5400000" y="900000"/>
            <a:ext cx="39765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1,2 + 0,5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ZoneTexte 24"/>
          <p:cNvSpPr/>
          <p:nvPr/>
        </p:nvSpPr>
        <p:spPr>
          <a:xfrm>
            <a:off x="4680000" y="1800000"/>
            <a:ext cx="456732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1 + 0,2 + 0,5 =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ZoneTexte 26"/>
          <p:cNvSpPr/>
          <p:nvPr/>
        </p:nvSpPr>
        <p:spPr>
          <a:xfrm>
            <a:off x="7764840" y="1760400"/>
            <a:ext cx="10533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1,7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39" name="Groupe 1"/>
          <p:cNvGrpSpPr/>
          <p:nvPr/>
        </p:nvGrpSpPr>
        <p:grpSpPr>
          <a:xfrm>
            <a:off x="5100120" y="3620880"/>
            <a:ext cx="3599640" cy="2034360"/>
            <a:chOff x="5100120" y="3620880"/>
            <a:chExt cx="3599640" cy="2034360"/>
          </a:xfrm>
        </p:grpSpPr>
        <p:sp>
          <p:nvSpPr>
            <p:cNvPr id="140" name="Rectangle 1"/>
            <p:cNvSpPr/>
            <p:nvPr/>
          </p:nvSpPr>
          <p:spPr>
            <a:xfrm>
              <a:off x="5100120" y="3624840"/>
              <a:ext cx="903240" cy="740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c00000"/>
                  </a:solidFill>
                  <a:latin typeface="Aptos"/>
                  <a:ea typeface="DejaVu Sans"/>
                </a:rPr>
                <a:t>D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1" name="Rectangle 2"/>
            <p:cNvSpPr/>
            <p:nvPr/>
          </p:nvSpPr>
          <p:spPr>
            <a:xfrm>
              <a:off x="6004080" y="3624840"/>
              <a:ext cx="903240" cy="740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0070c0"/>
                  </a:solidFill>
                  <a:latin typeface="Aptos"/>
                  <a:ea typeface="DejaVu Sans"/>
                </a:rPr>
                <a:t>U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2" name="Rectangle 7"/>
            <p:cNvSpPr/>
            <p:nvPr/>
          </p:nvSpPr>
          <p:spPr>
            <a:xfrm>
              <a:off x="5100120" y="4366440"/>
              <a:ext cx="90324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+</a:t>
              </a: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3" name="Rectangle 8"/>
            <p:cNvSpPr/>
            <p:nvPr/>
          </p:nvSpPr>
          <p:spPr>
            <a:xfrm>
              <a:off x="6004080" y="4366440"/>
              <a:ext cx="90324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1</a:t>
              </a: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0</a:t>
              </a: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4" name="Rectangle 9"/>
            <p:cNvSpPr/>
            <p:nvPr/>
          </p:nvSpPr>
          <p:spPr>
            <a:xfrm>
              <a:off x="6890760" y="3620880"/>
              <a:ext cx="903240" cy="7405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dixièmes</a:t>
              </a:r>
              <a:endParaRPr b="0" lang="fr-FR" sz="1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5" name="Rectangle 10"/>
            <p:cNvSpPr/>
            <p:nvPr/>
          </p:nvSpPr>
          <p:spPr>
            <a:xfrm>
              <a:off x="7796520" y="3624840"/>
              <a:ext cx="903240" cy="740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centièmes</a:t>
              </a:r>
              <a:endParaRPr b="0" lang="fr-FR" sz="1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6" name="Rectangle 15"/>
            <p:cNvSpPr/>
            <p:nvPr/>
          </p:nvSpPr>
          <p:spPr>
            <a:xfrm>
              <a:off x="6892200" y="4366440"/>
              <a:ext cx="90360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2</a:t>
              </a: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5</a:t>
              </a: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7" name="Rectangle 16"/>
            <p:cNvSpPr/>
            <p:nvPr/>
          </p:nvSpPr>
          <p:spPr>
            <a:xfrm>
              <a:off x="7794720" y="4366440"/>
              <a:ext cx="90324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148" name="ZoneTexte 27"/>
            <p:cNvSpPr/>
            <p:nvPr/>
          </p:nvSpPr>
          <p:spPr>
            <a:xfrm>
              <a:off x="6716160" y="4161960"/>
              <a:ext cx="697320" cy="820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4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4800" spc="-1" strike="noStrike">
                <a:solidFill>
                  <a:srgbClr val="000000"/>
                </a:solidFill>
                <a:latin typeface="Arial"/>
              </a:endParaRPr>
            </a:p>
          </p:txBody>
        </p:sp>
        <mc:AlternateContent>
          <mc:Choice xmlns:a14="http://schemas.microsoft.com/office/drawing/2010/main" Requires="a14">
            <p:sp>
              <p:nvSpPr>
                <p:cNvPr id="149" name="ZoneTexte 28"/>
                <p:cNvSpPr txBox="1"/>
                <p:nvPr/>
              </p:nvSpPr>
              <p:spPr>
                <a:xfrm>
                  <a:off x="7093800" y="3908520"/>
                  <a:ext cx="552600" cy="37116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0,1</m:t>
                      </m:r>
                    </m:oMath>
                  </a14:m>
                </a:p>
              </p:txBody>
            </p:sp>
          </mc:Choice>
          <mc:Fallback/>
        </mc:AlternateContent>
        <mc:AlternateContent>
          <mc:Choice xmlns:a14="http://schemas.microsoft.com/office/drawing/2010/main" Requires="a14">
            <p:sp>
              <p:nvSpPr>
                <p:cNvPr id="150" name="ZoneTexte 29"/>
                <p:cNvSpPr txBox="1"/>
                <p:nvPr/>
              </p:nvSpPr>
              <p:spPr>
                <a:xfrm>
                  <a:off x="7927560" y="3923640"/>
                  <a:ext cx="707760" cy="37080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0,01</m:t>
                      </m:r>
                    </m:oMath>
                  </a14:m>
                </a:p>
              </p:txBody>
            </p:sp>
          </mc:Choice>
          <mc:Fallback/>
        </mc:AlternateContent>
        <p:sp>
          <p:nvSpPr>
            <p:cNvPr id="151" name="ZoneTexte 30"/>
            <p:cNvSpPr/>
            <p:nvPr/>
          </p:nvSpPr>
          <p:spPr>
            <a:xfrm>
              <a:off x="6699960" y="4740120"/>
              <a:ext cx="697320" cy="820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4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4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152" name=""/>
          <p:cNvSpPr/>
          <p:nvPr/>
        </p:nvSpPr>
        <p:spPr>
          <a:xfrm>
            <a:off x="5079960" y="5653440"/>
            <a:ext cx="2714400" cy="1044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" bIns="5040" anchor="ctr" anchorCtr="1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3" name="ZoneTexte 31"/>
          <p:cNvSpPr/>
          <p:nvPr/>
        </p:nvSpPr>
        <p:spPr>
          <a:xfrm>
            <a:off x="7088400" y="5723640"/>
            <a:ext cx="4287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7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ZoneTexte 32"/>
          <p:cNvSpPr/>
          <p:nvPr/>
        </p:nvSpPr>
        <p:spPr>
          <a:xfrm>
            <a:off x="6647760" y="5723640"/>
            <a:ext cx="4287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 </a:t>
            </a: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,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ZoneTexte 33"/>
          <p:cNvSpPr/>
          <p:nvPr/>
        </p:nvSpPr>
        <p:spPr>
          <a:xfrm>
            <a:off x="6217920" y="5723640"/>
            <a:ext cx="4287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6" name="" descr=""/>
          <p:cNvPicPr/>
          <p:nvPr/>
        </p:nvPicPr>
        <p:blipFill>
          <a:blip r:embed="rId1"/>
          <a:stretch/>
        </p:blipFill>
        <p:spPr>
          <a:xfrm>
            <a:off x="428400" y="1005840"/>
            <a:ext cx="3855600" cy="5400000"/>
          </a:xfrm>
          <a:prstGeom prst="rect">
            <a:avLst/>
          </a:prstGeom>
          <a:ln w="0">
            <a:noFill/>
          </a:ln>
        </p:spPr>
      </p:pic>
      <p:sp>
        <p:nvSpPr>
          <p:cNvPr id="157" name=""/>
          <p:cNvSpPr/>
          <p:nvPr/>
        </p:nvSpPr>
        <p:spPr>
          <a:xfrm>
            <a:off x="5373360" y="1717920"/>
            <a:ext cx="1978200" cy="1025640"/>
          </a:xfrm>
          <a:prstGeom prst="ellipse">
            <a:avLst/>
          </a:prstGeom>
          <a:noFill/>
          <a:ln w="36000">
            <a:solidFill>
              <a:srgbClr val="00b05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2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2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2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" dur="2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5" dur="2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0" dur="2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5" dur="2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0" dur="2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5" dur="2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2862360" cy="738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6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Calculons ensemble.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"/>
          <p:cNvSpPr/>
          <p:nvPr/>
        </p:nvSpPr>
        <p:spPr>
          <a:xfrm>
            <a:off x="3377880" y="31824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"/>
          <p:cNvSpPr/>
          <p:nvPr/>
        </p:nvSpPr>
        <p:spPr>
          <a:xfrm>
            <a:off x="7871760" y="33264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"/>
          <p:cNvSpPr/>
          <p:nvPr/>
        </p:nvSpPr>
        <p:spPr>
          <a:xfrm flipV="1">
            <a:off x="450036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62" name="ZoneTexte 34"/>
          <p:cNvSpPr/>
          <p:nvPr/>
        </p:nvSpPr>
        <p:spPr>
          <a:xfrm>
            <a:off x="5400000" y="900000"/>
            <a:ext cx="39765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2,4 + 0,3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Titre 5"/>
          <p:cNvSpPr/>
          <p:nvPr/>
        </p:nvSpPr>
        <p:spPr>
          <a:xfrm>
            <a:off x="4614120" y="398880"/>
            <a:ext cx="1766160" cy="54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4" name="" descr=""/>
          <p:cNvPicPr/>
          <p:nvPr/>
        </p:nvPicPr>
        <p:blipFill>
          <a:blip r:embed="rId1"/>
          <a:stretch/>
        </p:blipFill>
        <p:spPr>
          <a:xfrm>
            <a:off x="428400" y="1005840"/>
            <a:ext cx="3855600" cy="5400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"/>
          <p:cNvSpPr/>
          <p:nvPr/>
        </p:nvSpPr>
        <p:spPr>
          <a:xfrm>
            <a:off x="3377880" y="31824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"/>
          <p:cNvSpPr/>
          <p:nvPr/>
        </p:nvSpPr>
        <p:spPr>
          <a:xfrm>
            <a:off x="7871760" y="33264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"/>
          <p:cNvSpPr/>
          <p:nvPr/>
        </p:nvSpPr>
        <p:spPr>
          <a:xfrm flipV="1">
            <a:off x="450036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68" name="Titre 10"/>
          <p:cNvSpPr/>
          <p:nvPr/>
        </p:nvSpPr>
        <p:spPr>
          <a:xfrm>
            <a:off x="4604040" y="388800"/>
            <a:ext cx="2145240" cy="54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ZoneTexte 64"/>
          <p:cNvSpPr/>
          <p:nvPr/>
        </p:nvSpPr>
        <p:spPr>
          <a:xfrm>
            <a:off x="5400000" y="900360"/>
            <a:ext cx="39765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2,4 + 0,3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ZoneTexte 65"/>
          <p:cNvSpPr/>
          <p:nvPr/>
        </p:nvSpPr>
        <p:spPr>
          <a:xfrm>
            <a:off x="4680000" y="1800360"/>
            <a:ext cx="456732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2 + 0,4 + 0,3 =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ZoneTexte 67"/>
          <p:cNvSpPr/>
          <p:nvPr/>
        </p:nvSpPr>
        <p:spPr>
          <a:xfrm>
            <a:off x="7754400" y="1781280"/>
            <a:ext cx="10533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2,7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72" name="Groupe 2"/>
          <p:cNvGrpSpPr/>
          <p:nvPr/>
        </p:nvGrpSpPr>
        <p:grpSpPr>
          <a:xfrm>
            <a:off x="5100120" y="3621240"/>
            <a:ext cx="3599640" cy="2034360"/>
            <a:chOff x="5100120" y="3621240"/>
            <a:chExt cx="3599640" cy="2034360"/>
          </a:xfrm>
        </p:grpSpPr>
        <p:sp>
          <p:nvSpPr>
            <p:cNvPr id="173" name="Rectangle 17"/>
            <p:cNvSpPr/>
            <p:nvPr/>
          </p:nvSpPr>
          <p:spPr>
            <a:xfrm>
              <a:off x="5100120" y="3625200"/>
              <a:ext cx="903240" cy="740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c00000"/>
                  </a:solidFill>
                  <a:latin typeface="Aptos"/>
                  <a:ea typeface="DejaVu Sans"/>
                </a:rPr>
                <a:t>D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74" name="Rectangle 18"/>
            <p:cNvSpPr/>
            <p:nvPr/>
          </p:nvSpPr>
          <p:spPr>
            <a:xfrm>
              <a:off x="6004080" y="3625200"/>
              <a:ext cx="903240" cy="740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0070c0"/>
                  </a:solidFill>
                  <a:latin typeface="Aptos"/>
                  <a:ea typeface="DejaVu Sans"/>
                </a:rPr>
                <a:t>U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75" name="Rectangle 20"/>
            <p:cNvSpPr/>
            <p:nvPr/>
          </p:nvSpPr>
          <p:spPr>
            <a:xfrm>
              <a:off x="5100120" y="4366800"/>
              <a:ext cx="90324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+</a:t>
              </a: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76" name="Rectangle 21"/>
            <p:cNvSpPr/>
            <p:nvPr/>
          </p:nvSpPr>
          <p:spPr>
            <a:xfrm>
              <a:off x="6004080" y="4366800"/>
              <a:ext cx="90324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2</a:t>
              </a: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0</a:t>
              </a: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77" name="Rectangle 22"/>
            <p:cNvSpPr/>
            <p:nvPr/>
          </p:nvSpPr>
          <p:spPr>
            <a:xfrm>
              <a:off x="6890760" y="3621240"/>
              <a:ext cx="903240" cy="7405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dixièmes</a:t>
              </a:r>
              <a:endParaRPr b="0" lang="fr-FR" sz="1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78" name="Rectangle 23"/>
            <p:cNvSpPr/>
            <p:nvPr/>
          </p:nvSpPr>
          <p:spPr>
            <a:xfrm>
              <a:off x="7796520" y="3625200"/>
              <a:ext cx="903240" cy="740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centièmes</a:t>
              </a:r>
              <a:endParaRPr b="0" lang="fr-FR" sz="1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79" name="Rectangle 24"/>
            <p:cNvSpPr/>
            <p:nvPr/>
          </p:nvSpPr>
          <p:spPr>
            <a:xfrm>
              <a:off x="6892200" y="4366800"/>
              <a:ext cx="90360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4</a:t>
              </a: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3</a:t>
              </a: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80" name="Rectangle 25"/>
            <p:cNvSpPr/>
            <p:nvPr/>
          </p:nvSpPr>
          <p:spPr>
            <a:xfrm>
              <a:off x="7794720" y="4366800"/>
              <a:ext cx="90324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181" name="ZoneTexte 68"/>
            <p:cNvSpPr/>
            <p:nvPr/>
          </p:nvSpPr>
          <p:spPr>
            <a:xfrm>
              <a:off x="6716160" y="4162320"/>
              <a:ext cx="697320" cy="820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4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4800" spc="-1" strike="noStrike">
                <a:solidFill>
                  <a:srgbClr val="000000"/>
                </a:solidFill>
                <a:latin typeface="Arial"/>
              </a:endParaRPr>
            </a:p>
          </p:txBody>
        </p:sp>
        <mc:AlternateContent>
          <mc:Choice xmlns:a14="http://schemas.microsoft.com/office/drawing/2010/main" Requires="a14">
            <p:sp>
              <p:nvSpPr>
                <p:cNvPr id="182" name="ZoneTexte 69"/>
                <p:cNvSpPr txBox="1"/>
                <p:nvPr/>
              </p:nvSpPr>
              <p:spPr>
                <a:xfrm>
                  <a:off x="7093800" y="3908880"/>
                  <a:ext cx="552600" cy="37116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0,1</m:t>
                      </m:r>
                    </m:oMath>
                  </a14:m>
                </a:p>
              </p:txBody>
            </p:sp>
          </mc:Choice>
          <mc:Fallback/>
        </mc:AlternateContent>
        <mc:AlternateContent>
          <mc:Choice xmlns:a14="http://schemas.microsoft.com/office/drawing/2010/main" Requires="a14">
            <p:sp>
              <p:nvSpPr>
                <p:cNvPr id="183" name="ZoneTexte 70"/>
                <p:cNvSpPr txBox="1"/>
                <p:nvPr/>
              </p:nvSpPr>
              <p:spPr>
                <a:xfrm>
                  <a:off x="7927560" y="3924000"/>
                  <a:ext cx="707760" cy="37080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0,01</m:t>
                      </m:r>
                    </m:oMath>
                  </a14:m>
                </a:p>
              </p:txBody>
            </p:sp>
          </mc:Choice>
          <mc:Fallback/>
        </mc:AlternateContent>
        <p:sp>
          <p:nvSpPr>
            <p:cNvPr id="184" name="ZoneTexte 71"/>
            <p:cNvSpPr/>
            <p:nvPr/>
          </p:nvSpPr>
          <p:spPr>
            <a:xfrm>
              <a:off x="6699960" y="4740480"/>
              <a:ext cx="697320" cy="820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4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4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185" name=""/>
          <p:cNvSpPr/>
          <p:nvPr/>
        </p:nvSpPr>
        <p:spPr>
          <a:xfrm>
            <a:off x="5079960" y="5653800"/>
            <a:ext cx="2714400" cy="1044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" bIns="504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86" name="ZoneTexte 72"/>
          <p:cNvSpPr/>
          <p:nvPr/>
        </p:nvSpPr>
        <p:spPr>
          <a:xfrm>
            <a:off x="7088400" y="5724000"/>
            <a:ext cx="4287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7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ZoneTexte 73"/>
          <p:cNvSpPr/>
          <p:nvPr/>
        </p:nvSpPr>
        <p:spPr>
          <a:xfrm>
            <a:off x="6647760" y="5724000"/>
            <a:ext cx="4287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 </a:t>
            </a: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,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ZoneTexte 74"/>
          <p:cNvSpPr/>
          <p:nvPr/>
        </p:nvSpPr>
        <p:spPr>
          <a:xfrm>
            <a:off x="6217920" y="5724000"/>
            <a:ext cx="4287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2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9" name="" descr=""/>
          <p:cNvPicPr/>
          <p:nvPr/>
        </p:nvPicPr>
        <p:blipFill>
          <a:blip r:embed="rId1"/>
          <a:stretch/>
        </p:blipFill>
        <p:spPr>
          <a:xfrm>
            <a:off x="428400" y="1005840"/>
            <a:ext cx="3855600" cy="5400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6" dur="indefinite" restart="never" nodeType="tmRoot">
          <p:childTnLst>
            <p:seq>
              <p:cTn id="47" dur="indefinite" nodeType="mainSeq">
                <p:childTnLst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2" dur="2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7" dur="2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0" dur="2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5" dur="2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0" dur="2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5" dur="2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0" dur="2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"/>
          <p:cNvSpPr/>
          <p:nvPr/>
        </p:nvSpPr>
        <p:spPr>
          <a:xfrm>
            <a:off x="3377880" y="31824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1" name=""/>
          <p:cNvSpPr/>
          <p:nvPr/>
        </p:nvSpPr>
        <p:spPr>
          <a:xfrm>
            <a:off x="7871760" y="33264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"/>
          <p:cNvSpPr/>
          <p:nvPr/>
        </p:nvSpPr>
        <p:spPr>
          <a:xfrm flipV="1">
            <a:off x="450036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93" name="ZoneTexte 35"/>
          <p:cNvSpPr/>
          <p:nvPr/>
        </p:nvSpPr>
        <p:spPr>
          <a:xfrm>
            <a:off x="5400000" y="900000"/>
            <a:ext cx="39765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1,4 + 0,2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Titre 6"/>
          <p:cNvSpPr/>
          <p:nvPr/>
        </p:nvSpPr>
        <p:spPr>
          <a:xfrm>
            <a:off x="4614480" y="399240"/>
            <a:ext cx="1766160" cy="54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95" name="" descr=""/>
          <p:cNvPicPr/>
          <p:nvPr/>
        </p:nvPicPr>
        <p:blipFill>
          <a:blip r:embed="rId1"/>
          <a:stretch/>
        </p:blipFill>
        <p:spPr>
          <a:xfrm>
            <a:off x="428400" y="1005840"/>
            <a:ext cx="3855600" cy="5400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"/>
          <p:cNvSpPr/>
          <p:nvPr/>
        </p:nvSpPr>
        <p:spPr>
          <a:xfrm>
            <a:off x="3377880" y="31824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"/>
          <p:cNvSpPr/>
          <p:nvPr/>
        </p:nvSpPr>
        <p:spPr>
          <a:xfrm>
            <a:off x="7871760" y="33264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8" name=""/>
          <p:cNvSpPr/>
          <p:nvPr/>
        </p:nvSpPr>
        <p:spPr>
          <a:xfrm flipV="1">
            <a:off x="450036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99" name="Titre 1"/>
          <p:cNvSpPr/>
          <p:nvPr/>
        </p:nvSpPr>
        <p:spPr>
          <a:xfrm>
            <a:off x="4604040" y="388800"/>
            <a:ext cx="2145240" cy="54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ZoneTexte 11"/>
          <p:cNvSpPr/>
          <p:nvPr/>
        </p:nvSpPr>
        <p:spPr>
          <a:xfrm>
            <a:off x="5400000" y="900360"/>
            <a:ext cx="39765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1,4 + 0,2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" name="ZoneTexte 12"/>
          <p:cNvSpPr/>
          <p:nvPr/>
        </p:nvSpPr>
        <p:spPr>
          <a:xfrm>
            <a:off x="4680000" y="1800360"/>
            <a:ext cx="456732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1 + 0,4 + 0,2 =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ZoneTexte 14"/>
          <p:cNvSpPr/>
          <p:nvPr/>
        </p:nvSpPr>
        <p:spPr>
          <a:xfrm>
            <a:off x="7754400" y="1781280"/>
            <a:ext cx="10533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1,6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03" name="Groupe 3"/>
          <p:cNvGrpSpPr/>
          <p:nvPr/>
        </p:nvGrpSpPr>
        <p:grpSpPr>
          <a:xfrm>
            <a:off x="5100120" y="3621240"/>
            <a:ext cx="3599640" cy="2034360"/>
            <a:chOff x="5100120" y="3621240"/>
            <a:chExt cx="3599640" cy="2034360"/>
          </a:xfrm>
        </p:grpSpPr>
        <p:sp>
          <p:nvSpPr>
            <p:cNvPr id="204" name="Rectangle 11"/>
            <p:cNvSpPr/>
            <p:nvPr/>
          </p:nvSpPr>
          <p:spPr>
            <a:xfrm>
              <a:off x="5100120" y="3625200"/>
              <a:ext cx="903240" cy="740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c00000"/>
                  </a:solidFill>
                  <a:latin typeface="Aptos"/>
                  <a:ea typeface="DejaVu Sans"/>
                </a:rPr>
                <a:t>D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05" name="Rectangle 12"/>
            <p:cNvSpPr/>
            <p:nvPr/>
          </p:nvSpPr>
          <p:spPr>
            <a:xfrm>
              <a:off x="6004080" y="3625200"/>
              <a:ext cx="903240" cy="740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0070c0"/>
                  </a:solidFill>
                  <a:latin typeface="Aptos"/>
                  <a:ea typeface="DejaVu Sans"/>
                </a:rPr>
                <a:t>U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06" name="Rectangle 13"/>
            <p:cNvSpPr/>
            <p:nvPr/>
          </p:nvSpPr>
          <p:spPr>
            <a:xfrm>
              <a:off x="5100120" y="4366800"/>
              <a:ext cx="90324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+</a:t>
              </a: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07" name="Rectangle 14"/>
            <p:cNvSpPr/>
            <p:nvPr/>
          </p:nvSpPr>
          <p:spPr>
            <a:xfrm>
              <a:off x="6004080" y="4366800"/>
              <a:ext cx="90324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1</a:t>
              </a: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0</a:t>
              </a: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08" name="Rectangle 26"/>
            <p:cNvSpPr/>
            <p:nvPr/>
          </p:nvSpPr>
          <p:spPr>
            <a:xfrm>
              <a:off x="6890760" y="3621240"/>
              <a:ext cx="903240" cy="7405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dixièmes</a:t>
              </a:r>
              <a:endParaRPr b="0" lang="fr-FR" sz="1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09" name="Rectangle 27"/>
            <p:cNvSpPr/>
            <p:nvPr/>
          </p:nvSpPr>
          <p:spPr>
            <a:xfrm>
              <a:off x="7796520" y="3625200"/>
              <a:ext cx="903240" cy="740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centièmes</a:t>
              </a:r>
              <a:endParaRPr b="0" lang="fr-FR" sz="1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10" name="Rectangle 28"/>
            <p:cNvSpPr/>
            <p:nvPr/>
          </p:nvSpPr>
          <p:spPr>
            <a:xfrm>
              <a:off x="6892200" y="4366800"/>
              <a:ext cx="90360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4</a:t>
              </a: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2</a:t>
              </a: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11" name="Rectangle 29"/>
            <p:cNvSpPr/>
            <p:nvPr/>
          </p:nvSpPr>
          <p:spPr>
            <a:xfrm>
              <a:off x="7794720" y="4366800"/>
              <a:ext cx="90324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p:sp>
          <p:nvSpPr>
            <p:cNvPr id="212" name="ZoneTexte 15"/>
            <p:cNvSpPr/>
            <p:nvPr/>
          </p:nvSpPr>
          <p:spPr>
            <a:xfrm>
              <a:off x="6716160" y="4162320"/>
              <a:ext cx="697320" cy="820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4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4800" spc="-1" strike="noStrike">
                <a:solidFill>
                  <a:srgbClr val="000000"/>
                </a:solidFill>
                <a:latin typeface="Arial"/>
              </a:endParaRPr>
            </a:p>
          </p:txBody>
        </p:sp>
        <mc:AlternateContent>
          <mc:Choice xmlns:a14="http://schemas.microsoft.com/office/drawing/2010/main" Requires="a14">
            <p:sp>
              <p:nvSpPr>
                <p:cNvPr id="213" name="ZoneTexte 16"/>
                <p:cNvSpPr txBox="1"/>
                <p:nvPr/>
              </p:nvSpPr>
              <p:spPr>
                <a:xfrm>
                  <a:off x="7093800" y="3908880"/>
                  <a:ext cx="552600" cy="37116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0,1</m:t>
                      </m:r>
                    </m:oMath>
                  </a14:m>
                </a:p>
              </p:txBody>
            </p:sp>
          </mc:Choice>
          <mc:Fallback/>
        </mc:AlternateContent>
        <mc:AlternateContent>
          <mc:Choice xmlns:a14="http://schemas.microsoft.com/office/drawing/2010/main" Requires="a14">
            <p:sp>
              <p:nvSpPr>
                <p:cNvPr id="214" name="ZoneTexte 17"/>
                <p:cNvSpPr txBox="1"/>
                <p:nvPr/>
              </p:nvSpPr>
              <p:spPr>
                <a:xfrm>
                  <a:off x="7927560" y="3924000"/>
                  <a:ext cx="707760" cy="37080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0,01</m:t>
                      </m:r>
                    </m:oMath>
                  </a14:m>
                </a:p>
              </p:txBody>
            </p:sp>
          </mc:Choice>
          <mc:Fallback/>
        </mc:AlternateContent>
        <p:sp>
          <p:nvSpPr>
            <p:cNvPr id="215" name="ZoneTexte 18"/>
            <p:cNvSpPr/>
            <p:nvPr/>
          </p:nvSpPr>
          <p:spPr>
            <a:xfrm>
              <a:off x="6699960" y="4740480"/>
              <a:ext cx="697320" cy="820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4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4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216" name=""/>
          <p:cNvSpPr/>
          <p:nvPr/>
        </p:nvSpPr>
        <p:spPr>
          <a:xfrm>
            <a:off x="5079960" y="5653800"/>
            <a:ext cx="2714400" cy="1044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" bIns="504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17" name="ZoneTexte 19"/>
          <p:cNvSpPr/>
          <p:nvPr/>
        </p:nvSpPr>
        <p:spPr>
          <a:xfrm>
            <a:off x="7088400" y="5724000"/>
            <a:ext cx="4287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6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ZoneTexte 20"/>
          <p:cNvSpPr/>
          <p:nvPr/>
        </p:nvSpPr>
        <p:spPr>
          <a:xfrm>
            <a:off x="6647760" y="5724000"/>
            <a:ext cx="4287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 </a:t>
            </a: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,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ZoneTexte 21"/>
          <p:cNvSpPr/>
          <p:nvPr/>
        </p:nvSpPr>
        <p:spPr>
          <a:xfrm>
            <a:off x="6217920" y="5724000"/>
            <a:ext cx="4287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20" name="" descr=""/>
          <p:cNvPicPr/>
          <p:nvPr/>
        </p:nvPicPr>
        <p:blipFill>
          <a:blip r:embed="rId1"/>
          <a:stretch/>
        </p:blipFill>
        <p:spPr>
          <a:xfrm>
            <a:off x="428400" y="1005840"/>
            <a:ext cx="3855600" cy="5400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1" dur="indefinite" restart="never" nodeType="tmRoot">
          <p:childTnLst>
            <p:seq>
              <p:cTn id="82" dur="indefinite" nodeType="mainSeq">
                <p:childTnLst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7" dur="2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2" dur="2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5" dur="2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0" dur="2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5" dur="2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0" dur="2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5" dur="2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"/>
          <p:cNvSpPr/>
          <p:nvPr/>
        </p:nvSpPr>
        <p:spPr>
          <a:xfrm>
            <a:off x="3377880" y="31824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2" name=""/>
          <p:cNvSpPr/>
          <p:nvPr/>
        </p:nvSpPr>
        <p:spPr>
          <a:xfrm>
            <a:off x="7871760" y="33264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3" name=""/>
          <p:cNvSpPr/>
          <p:nvPr/>
        </p:nvSpPr>
        <p:spPr>
          <a:xfrm flipV="1">
            <a:off x="450036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24" name="ZoneTexte 36"/>
          <p:cNvSpPr/>
          <p:nvPr/>
        </p:nvSpPr>
        <p:spPr>
          <a:xfrm>
            <a:off x="5400000" y="900000"/>
            <a:ext cx="39765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5 + 0,8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5" name="Titre 7"/>
          <p:cNvSpPr/>
          <p:nvPr/>
        </p:nvSpPr>
        <p:spPr>
          <a:xfrm>
            <a:off x="4614480" y="399240"/>
            <a:ext cx="1766160" cy="54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26" name="" descr=""/>
          <p:cNvPicPr/>
          <p:nvPr/>
        </p:nvPicPr>
        <p:blipFill>
          <a:blip r:embed="rId1"/>
          <a:stretch/>
        </p:blipFill>
        <p:spPr>
          <a:xfrm>
            <a:off x="428400" y="1005840"/>
            <a:ext cx="3855600" cy="5400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"/>
          <p:cNvSpPr/>
          <p:nvPr/>
        </p:nvSpPr>
        <p:spPr>
          <a:xfrm>
            <a:off x="3377880" y="31824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8" name=""/>
          <p:cNvSpPr/>
          <p:nvPr/>
        </p:nvSpPr>
        <p:spPr>
          <a:xfrm>
            <a:off x="7871760" y="33264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9" name=""/>
          <p:cNvSpPr/>
          <p:nvPr/>
        </p:nvSpPr>
        <p:spPr>
          <a:xfrm flipV="1">
            <a:off x="450036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30" name="Titre 2"/>
          <p:cNvSpPr/>
          <p:nvPr/>
        </p:nvSpPr>
        <p:spPr>
          <a:xfrm>
            <a:off x="4604040" y="388800"/>
            <a:ext cx="2145240" cy="54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ZoneTexte 22"/>
          <p:cNvSpPr/>
          <p:nvPr/>
        </p:nvSpPr>
        <p:spPr>
          <a:xfrm>
            <a:off x="5400000" y="900360"/>
            <a:ext cx="39765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5 + 0,8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2" name="ZoneTexte 37"/>
          <p:cNvSpPr/>
          <p:nvPr/>
        </p:nvSpPr>
        <p:spPr>
          <a:xfrm>
            <a:off x="7733160" y="913320"/>
            <a:ext cx="10533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5,8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33" name="Groupe 4"/>
          <p:cNvGrpSpPr/>
          <p:nvPr/>
        </p:nvGrpSpPr>
        <p:grpSpPr>
          <a:xfrm>
            <a:off x="5100120" y="3621240"/>
            <a:ext cx="3599640" cy="2034360"/>
            <a:chOff x="5100120" y="3621240"/>
            <a:chExt cx="3599640" cy="2034360"/>
          </a:xfrm>
        </p:grpSpPr>
        <p:sp>
          <p:nvSpPr>
            <p:cNvPr id="234" name="Rectangle 30"/>
            <p:cNvSpPr/>
            <p:nvPr/>
          </p:nvSpPr>
          <p:spPr>
            <a:xfrm>
              <a:off x="5100120" y="3625200"/>
              <a:ext cx="903240" cy="740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c00000"/>
                  </a:solidFill>
                  <a:latin typeface="Aptos"/>
                  <a:ea typeface="DejaVu Sans"/>
                </a:rPr>
                <a:t>D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35" name="Rectangle 31"/>
            <p:cNvSpPr/>
            <p:nvPr/>
          </p:nvSpPr>
          <p:spPr>
            <a:xfrm>
              <a:off x="6004080" y="3625200"/>
              <a:ext cx="903240" cy="740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4400" spc="-1" strike="noStrike">
                  <a:solidFill>
                    <a:srgbClr val="0070c0"/>
                  </a:solidFill>
                  <a:latin typeface="Aptos"/>
                  <a:ea typeface="DejaVu Sans"/>
                </a:rPr>
                <a:t>U</a:t>
              </a:r>
              <a:endParaRPr b="0" lang="fr-FR" sz="4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36" name="Rectangle 32"/>
            <p:cNvSpPr/>
            <p:nvPr/>
          </p:nvSpPr>
          <p:spPr>
            <a:xfrm>
              <a:off x="5100120" y="4366800"/>
              <a:ext cx="90324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+</a:t>
              </a: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37" name="Rectangle 33"/>
            <p:cNvSpPr/>
            <p:nvPr/>
          </p:nvSpPr>
          <p:spPr>
            <a:xfrm>
              <a:off x="6004080" y="4366800"/>
              <a:ext cx="90324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5</a:t>
              </a: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0</a:t>
              </a: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38" name="Rectangle 34"/>
            <p:cNvSpPr/>
            <p:nvPr/>
          </p:nvSpPr>
          <p:spPr>
            <a:xfrm>
              <a:off x="6890760" y="3621240"/>
              <a:ext cx="903240" cy="7405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dixièmes</a:t>
              </a:r>
              <a:endParaRPr b="0" lang="fr-FR" sz="1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39" name="Rectangle 35"/>
            <p:cNvSpPr/>
            <p:nvPr/>
          </p:nvSpPr>
          <p:spPr>
            <a:xfrm>
              <a:off x="7796520" y="3625200"/>
              <a:ext cx="903240" cy="740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29160" tIns="45000" bIns="45000" anchor="t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200" spc="-1" strike="noStrike">
                  <a:solidFill>
                    <a:srgbClr val="747474"/>
                  </a:solidFill>
                  <a:latin typeface="Aptos"/>
                  <a:ea typeface="DejaVu Sans"/>
                </a:rPr>
                <a:t>centièmes</a:t>
              </a:r>
              <a:endParaRPr b="0" lang="fr-FR" sz="1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40" name="Rectangle 36"/>
            <p:cNvSpPr/>
            <p:nvPr/>
          </p:nvSpPr>
          <p:spPr>
            <a:xfrm>
              <a:off x="6892200" y="4366800"/>
              <a:ext cx="90360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   </a:t>
              </a:r>
              <a:r>
                <a:rPr b="1" lang="fr-FR" sz="195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8</a:t>
              </a:r>
              <a:endParaRPr b="0" lang="fr-FR" sz="195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41" name="Rectangle 37"/>
            <p:cNvSpPr/>
            <p:nvPr/>
          </p:nvSpPr>
          <p:spPr>
            <a:xfrm>
              <a:off x="7794720" y="4366800"/>
              <a:ext cx="903240" cy="12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474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1950" spc="-1" strike="noStrike">
                <a:solidFill>
                  <a:srgbClr val="000000"/>
                </a:solidFill>
                <a:latin typeface="Aptos"/>
                <a:ea typeface="DejaVu Sans"/>
              </a:endParaRPr>
            </a:p>
          </p:txBody>
        </p:sp>
        <mc:AlternateContent>
          <mc:Choice xmlns:a14="http://schemas.microsoft.com/office/drawing/2010/main" Requires="a14">
            <p:sp>
              <p:nvSpPr>
                <p:cNvPr id="242" name="ZoneTexte 39"/>
                <p:cNvSpPr txBox="1"/>
                <p:nvPr/>
              </p:nvSpPr>
              <p:spPr>
                <a:xfrm>
                  <a:off x="7093800" y="3908880"/>
                  <a:ext cx="552600" cy="37116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0,1</m:t>
                      </m:r>
                    </m:oMath>
                  </a14:m>
                </a:p>
              </p:txBody>
            </p:sp>
          </mc:Choice>
          <mc:Fallback/>
        </mc:AlternateContent>
        <mc:AlternateContent>
          <mc:Choice xmlns:a14="http://schemas.microsoft.com/office/drawing/2010/main" Requires="a14">
            <p:sp>
              <p:nvSpPr>
                <p:cNvPr id="243" name="ZoneTexte 40"/>
                <p:cNvSpPr txBox="1"/>
                <p:nvPr/>
              </p:nvSpPr>
              <p:spPr>
                <a:xfrm>
                  <a:off x="7927560" y="3924000"/>
                  <a:ext cx="707760" cy="37080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100</m:t>
                          </m:r>
                        </m:den>
                      </m:f>
                      <m:r>
                        <m:t xml:space="preserve">=</m:t>
                      </m:r>
                      <m:r>
                        <m:t xml:space="preserve">0,01</m:t>
                      </m:r>
                    </m:oMath>
                  </a14:m>
                </a:p>
              </p:txBody>
            </p:sp>
          </mc:Choice>
          <mc:Fallback/>
        </mc:AlternateContent>
        <p:sp>
          <p:nvSpPr>
            <p:cNvPr id="244" name="ZoneTexte 41"/>
            <p:cNvSpPr/>
            <p:nvPr/>
          </p:nvSpPr>
          <p:spPr>
            <a:xfrm>
              <a:off x="6699960" y="4740480"/>
              <a:ext cx="697320" cy="820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4800" spc="-1" strike="noStrike">
                  <a:solidFill>
                    <a:srgbClr val="000000"/>
                  </a:solidFill>
                  <a:latin typeface="Aptos"/>
                  <a:ea typeface="DejaVu Sans"/>
                </a:rPr>
                <a:t>,</a:t>
              </a:r>
              <a:endParaRPr b="0" lang="fr-FR" sz="4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245" name=""/>
          <p:cNvSpPr/>
          <p:nvPr/>
        </p:nvSpPr>
        <p:spPr>
          <a:xfrm>
            <a:off x="5079960" y="5653800"/>
            <a:ext cx="2714400" cy="1044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" bIns="504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46" name="ZoneTexte 42"/>
          <p:cNvSpPr/>
          <p:nvPr/>
        </p:nvSpPr>
        <p:spPr>
          <a:xfrm>
            <a:off x="7088400" y="5724000"/>
            <a:ext cx="4287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8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7" name="ZoneTexte 43"/>
          <p:cNvSpPr/>
          <p:nvPr/>
        </p:nvSpPr>
        <p:spPr>
          <a:xfrm>
            <a:off x="6647760" y="5724000"/>
            <a:ext cx="4287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 </a:t>
            </a: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,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8" name="ZoneTexte 44"/>
          <p:cNvSpPr/>
          <p:nvPr/>
        </p:nvSpPr>
        <p:spPr>
          <a:xfrm>
            <a:off x="6217920" y="5724000"/>
            <a:ext cx="4287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49" name="" descr=""/>
          <p:cNvPicPr/>
          <p:nvPr/>
        </p:nvPicPr>
        <p:blipFill>
          <a:blip r:embed="rId1"/>
          <a:stretch/>
        </p:blipFill>
        <p:spPr>
          <a:xfrm>
            <a:off x="428400" y="1005840"/>
            <a:ext cx="3855600" cy="5400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16" dur="indefinite" restart="never" nodeType="tmRoot">
          <p:childTnLst>
            <p:seq>
              <p:cTn id="117" dur="indefinite" nodeType="mainSeq">
                <p:childTnLst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2" dur="2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5" dur="20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0" dur="20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5" dur="20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0" dur="20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5" dur="2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"/>
          <p:cNvSpPr/>
          <p:nvPr/>
        </p:nvSpPr>
        <p:spPr>
          <a:xfrm>
            <a:off x="3377880" y="31824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1" name=""/>
          <p:cNvSpPr/>
          <p:nvPr/>
        </p:nvSpPr>
        <p:spPr>
          <a:xfrm>
            <a:off x="7871760" y="33264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2" name=""/>
          <p:cNvSpPr/>
          <p:nvPr/>
        </p:nvSpPr>
        <p:spPr>
          <a:xfrm flipV="1">
            <a:off x="450036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53" name="ZoneTexte 62"/>
          <p:cNvSpPr/>
          <p:nvPr/>
        </p:nvSpPr>
        <p:spPr>
          <a:xfrm>
            <a:off x="5400000" y="900000"/>
            <a:ext cx="39765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1,1 + 0,7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4" name="Titre 8"/>
          <p:cNvSpPr/>
          <p:nvPr/>
        </p:nvSpPr>
        <p:spPr>
          <a:xfrm>
            <a:off x="4614480" y="399240"/>
            <a:ext cx="1766160" cy="54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55" name="" descr=""/>
          <p:cNvPicPr/>
          <p:nvPr/>
        </p:nvPicPr>
        <p:blipFill>
          <a:blip r:embed="rId1"/>
          <a:stretch/>
        </p:blipFill>
        <p:spPr>
          <a:xfrm>
            <a:off x="428400" y="1005840"/>
            <a:ext cx="3855600" cy="5400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65</TotalTime>
  <Application>LibreOffice/7.4.3.2$Windows_X86_64 LibreOffice_project/1048a8393ae2eeec98dff31b5c133c5f1d08b890</Application>
  <AppVersion>15.0000</AppVersion>
  <Words>176</Words>
  <Paragraphs>63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2026-02-10T17:39:42Z</dcterms:modified>
  <cp:revision>87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10</vt:i4>
  </property>
</Properties>
</file>